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6CC8C-607B-4D60-8910-B35AB5CC34D1}" v="28" dt="2019-09-07T03:17:0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10-09-2019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25" y="463550"/>
            <a:ext cx="8455025" cy="915988"/>
          </a:xfrm>
        </p:spPr>
        <p:txBody>
          <a:bodyPr wrap="square" anchor="b">
            <a:normAutofit/>
          </a:bodyPr>
          <a:lstStyle>
            <a:lvl1pPr algn="l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25" y="1376364"/>
            <a:ext cx="6400800" cy="541337"/>
          </a:xfrm>
        </p:spPr>
        <p:txBody>
          <a:bodyPr wrap="square">
            <a:normAutofit/>
          </a:bodyPr>
          <a:lstStyle>
            <a:lvl1pPr marL="0" indent="0" algn="l">
              <a:buNone/>
              <a:defRPr sz="3200">
                <a:solidFill>
                  <a:srgbClr val="FF6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9"/>
            <a:ext cx="8229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8229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063"/>
            <a:ext cx="8229600" cy="1044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699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4699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3064"/>
            <a:ext cx="8229600" cy="1044575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78" y="1851025"/>
            <a:ext cx="462915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51025"/>
            <a:ext cx="2949178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3064"/>
            <a:ext cx="8229600" cy="1044575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0508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000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063"/>
            <a:ext cx="8229600" cy="10445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D72329-1DDB-4EFD-B18E-180334A8D4E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Phil 4:6-9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Life Worth Living</a:t>
            </a:r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Guilt is a terrible burden to bear and sometimes it crushes people to the point that life becomes a unbearable burden and they seek to end it - Acts 2:36-38; 16:22</a:t>
            </a:r>
          </a:p>
          <a:p>
            <a:r>
              <a:rPr lang="en-US" sz="4000" dirty="0"/>
              <a:t>If we can remove the sin, we can remove the guilt that it causes, and life becomes bearable again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 Life Worth Living Is A Life With A Guiltless Past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7E7A98-F17D-4E14-ABA8-B95C2F5A3037}"/>
              </a:ext>
            </a:extLst>
          </p:cNvPr>
          <p:cNvSpPr/>
          <p:nvPr/>
        </p:nvSpPr>
        <p:spPr>
          <a:xfrm>
            <a:off x="457200" y="2640807"/>
            <a:ext cx="8229600" cy="19681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Jesus came to accomplish this - Jn 8:36; 3:16; Heb 10:22; 1 Jn 1:7; Rom 8:1</a:t>
            </a:r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19F-1884-4FD6-BB81-89F4EE17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 Life Worth Living Has A Meaningful Present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9144-F6AD-4A46-B8F0-321B786A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4"/>
            <a:ext cx="8229600" cy="465931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One of the most common causes of suicide is the feeling of accomplishing nothing in life</a:t>
            </a:r>
          </a:p>
          <a:p>
            <a:r>
              <a:rPr lang="en-US" sz="4000" dirty="0"/>
              <a:t>Men's praises are not what's important - 1 Pet 4:2; Rom 6:4; 1 Tim 6:18-19; Tit 2:14</a:t>
            </a:r>
          </a:p>
          <a:p>
            <a:r>
              <a:rPr lang="en-US" sz="4000" dirty="0"/>
              <a:t>When we are involved in helping others, we have little time to think of ourselves and no excuse for feeling sorry for ourselves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7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BD3-3A92-4C29-9B7C-87D22749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 Life Worth Living Is A Life With A Fearless Future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D989-E2FB-4477-A659-76F87BDCA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Many people kill themselves or seriously consider suicide because of what they fear the future will bring</a:t>
            </a:r>
          </a:p>
          <a:p>
            <a:r>
              <a:rPr lang="en-US" sz="4000" dirty="0"/>
              <a:t>David, who had as much physical adversity as any could imagine - </a:t>
            </a:r>
            <a:r>
              <a:rPr lang="en-US" sz="4000" dirty="0" err="1"/>
              <a:t>Psa</a:t>
            </a:r>
            <a:r>
              <a:rPr lang="en-US" sz="4000" dirty="0"/>
              <a:t> 23:4</a:t>
            </a:r>
          </a:p>
          <a:p>
            <a:r>
              <a:rPr lang="en-US" sz="4000" dirty="0"/>
              <a:t>Paul knew where his future lie - 2 Tim 4:7-8</a:t>
            </a:r>
          </a:p>
          <a:p>
            <a:r>
              <a:rPr lang="en-US" sz="4000" dirty="0"/>
              <a:t>Jesus promised a better life - Jn 14:2-3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The great love of God for man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3:16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 gave His Son, Jesus Christ, as </a:t>
            </a:r>
            <a:r>
              <a:rPr lang="en-US" sz="2700" b="1"/>
              <a:t>the Savior</a:t>
            </a:r>
            <a:r>
              <a:rPr lang="en-US" sz="2700"/>
              <a:t> </a:t>
            </a:r>
            <a:r>
              <a:rPr lang="en-US" sz="2700" dirty="0"/>
              <a:t>(</a:t>
            </a:r>
            <a:r>
              <a:rPr lang="en-US" sz="2700" u="sng" dirty="0"/>
              <a:t>Lk 19:10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Sent the Holy Spirit as a guide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16:13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Gave the Gospel as "the power" unto salvation</a:t>
            </a:r>
            <a:r>
              <a:rPr lang="en-US" sz="2700" dirty="0"/>
              <a:t> (</a:t>
            </a:r>
            <a:r>
              <a:rPr lang="en-US" sz="2700" u="sng" dirty="0"/>
              <a:t>Rom 1:16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Provided atonement by the blood of Christ</a:t>
            </a:r>
            <a:r>
              <a:rPr lang="en-US" sz="2700" dirty="0"/>
              <a:t> (</a:t>
            </a:r>
            <a:r>
              <a:rPr lang="en-US" sz="2700" u="sng" dirty="0"/>
              <a:t>Rom 5:9</a:t>
            </a:r>
            <a:r>
              <a:rPr lang="en-US" sz="27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Hear the Gospel</a:t>
            </a:r>
            <a:r>
              <a:rPr lang="en-US" sz="2700" dirty="0"/>
              <a:t> (</a:t>
            </a:r>
            <a:r>
              <a:rPr lang="en-US" sz="2700" u="sng" dirty="0"/>
              <a:t>Rom 10:17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8:32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Believe the Gospel</a:t>
            </a:r>
            <a:r>
              <a:rPr lang="en-US" sz="2700" dirty="0"/>
              <a:t> (</a:t>
            </a:r>
            <a:r>
              <a:rPr lang="en-US" sz="2700" u="sng" dirty="0" err="1"/>
              <a:t>Heb</a:t>
            </a:r>
            <a:r>
              <a:rPr lang="en-US" sz="2700" u="sng" dirty="0"/>
              <a:t> 11:6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20:31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Repent of past sins</a:t>
            </a:r>
            <a:r>
              <a:rPr lang="en-US" sz="2700" dirty="0"/>
              <a:t> (</a:t>
            </a:r>
            <a:r>
              <a:rPr lang="en-US" sz="2700" u="sng" dirty="0"/>
              <a:t>Lk 13:3</a:t>
            </a:r>
            <a:r>
              <a:rPr lang="en-US" sz="2700" dirty="0"/>
              <a:t>, </a:t>
            </a:r>
            <a:r>
              <a:rPr lang="en-US" sz="2700" u="sng" dirty="0"/>
              <a:t>Acts 17:30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Confess faith in Jesus Christ</a:t>
            </a:r>
            <a:r>
              <a:rPr lang="en-US" sz="2700" dirty="0"/>
              <a:t> (</a:t>
            </a:r>
            <a:r>
              <a:rPr lang="en-US" sz="2700" u="sng" dirty="0"/>
              <a:t>Rom 10:10</a:t>
            </a:r>
            <a:r>
              <a:rPr lang="en-US" sz="2700" dirty="0"/>
              <a:t>, </a:t>
            </a:r>
            <a:r>
              <a:rPr lang="en-US" sz="2700" u="sng" dirty="0"/>
              <a:t>Matt 10:32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 Baptized</a:t>
            </a:r>
            <a:r>
              <a:rPr lang="en-US" sz="2700" dirty="0"/>
              <a:t> (</a:t>
            </a:r>
            <a:r>
              <a:rPr lang="en-US" sz="2700" u="sng" dirty="0"/>
              <a:t>Gal 3:27</a:t>
            </a:r>
            <a:r>
              <a:rPr lang="en-US" sz="2700" dirty="0"/>
              <a:t>, </a:t>
            </a:r>
            <a:r>
              <a:rPr lang="en-US" sz="2700" u="sng" dirty="0"/>
              <a:t>Mk 16:16</a:t>
            </a:r>
            <a:r>
              <a:rPr lang="en-US" sz="2700" dirty="0"/>
              <a:t>, </a:t>
            </a:r>
            <a:r>
              <a:rPr lang="en-US" sz="2700" u="sng" dirty="0"/>
              <a:t>Acts 2:38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Be faithful unto death</a:t>
            </a:r>
            <a:r>
              <a:rPr lang="en-US" sz="27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414" y="5715298"/>
            <a:ext cx="774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ricanFamily_co_30_PowerPlugs_Template_mgax.v17.10.s.potx" id="{DBEDA6F8-D5F5-4526-B245-80509F3978C2}" vid="{4EC640B0-F532-4B8C-9D13-C0E340F7E5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AfricanFamily_co_30_PowerPlugs_Template_mgax.v18.01.s</Template>
  <TotalTime>677</TotalTime>
  <Words>307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A Life Worth Living</vt:lpstr>
      <vt:lpstr>A Life Worth Living Is A Life With A Guiltless Past</vt:lpstr>
      <vt:lpstr>A Life Worth Living Has A Meaningful Present</vt:lpstr>
      <vt:lpstr>A Life Worth Living Is A Life With A Fearless Future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Life Worth Living</dc:title>
  <dc:creator>Jack Critchfield</dc:creator>
  <cp:lastModifiedBy>Jack Critchfield</cp:lastModifiedBy>
  <cp:revision>4</cp:revision>
  <dcterms:created xsi:type="dcterms:W3CDTF">2019-09-06T16:02:51Z</dcterms:created>
  <dcterms:modified xsi:type="dcterms:W3CDTF">2019-09-10T18:50:25Z</dcterms:modified>
</cp:coreProperties>
</file>